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2654252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3665783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временами дождь, гроза, шквал. Ветер юго-восточный 8-13, порывы 15-20 м/с. Температура воздуха ночью 15-17, днем 27-29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гроза, шквал. Ветер восточный 8-13, порывы 15-20 м/с. Температура воздуха 15-17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14391</TotalTime>
  <Words>611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4077</cp:revision>
  <cp:lastPrinted>2021-07-01T03:56:27Z</cp:lastPrinted>
  <dcterms:created xsi:type="dcterms:W3CDTF">2018-03-27T06:03:00Z</dcterms:created>
  <dcterms:modified xsi:type="dcterms:W3CDTF">2026-05-19T07:33:52Z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